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883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7023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16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3679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4489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7490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7201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6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6990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8703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787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721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5B6B-E0EB-43D2-B46C-1A224F2BF46C}" type="datetimeFigureOut">
              <a:rPr lang="it-IT" smtClean="0"/>
              <a:t>14/06/2016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571F2-4760-4312-BEFA-7971B52B4D2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42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44523" y="5562237"/>
            <a:ext cx="60183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&gt;&gt; es5_cartoon</a:t>
            </a:r>
          </a:p>
          <a:p>
            <a:r>
              <a:rPr lang="it-IT" sz="2800" dirty="0" smtClean="0"/>
              <a:t>nome immagine (con estensione):  8.jpg</a:t>
            </a:r>
            <a:endParaRPr lang="it-IT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77" y="923005"/>
            <a:ext cx="8060267" cy="401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6998393" y="3789040"/>
            <a:ext cx="1664045" cy="286232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dirty="0" smtClean="0"/>
              <a:t>es1_gamma</a:t>
            </a:r>
          </a:p>
          <a:p>
            <a:r>
              <a:rPr lang="it-IT" sz="2000" dirty="0" smtClean="0"/>
              <a:t>es2_quantizza</a:t>
            </a:r>
          </a:p>
          <a:p>
            <a:r>
              <a:rPr lang="it-IT" sz="2000" dirty="0" smtClean="0"/>
              <a:t>es3_stilizzato</a:t>
            </a:r>
          </a:p>
          <a:p>
            <a:r>
              <a:rPr lang="it-IT" sz="2000" dirty="0" smtClean="0"/>
              <a:t>es4_wahrol</a:t>
            </a:r>
          </a:p>
          <a:p>
            <a:r>
              <a:rPr lang="it-IT" sz="2000" dirty="0" smtClean="0"/>
              <a:t>es5_cartoon</a:t>
            </a:r>
          </a:p>
          <a:p>
            <a:r>
              <a:rPr lang="it-IT" sz="2000" dirty="0" smtClean="0"/>
              <a:t>es6_flou</a:t>
            </a:r>
          </a:p>
          <a:p>
            <a:r>
              <a:rPr lang="it-IT" sz="2000" dirty="0" smtClean="0"/>
              <a:t>es7_cast</a:t>
            </a:r>
          </a:p>
          <a:p>
            <a:r>
              <a:rPr lang="it-IT" sz="2000" dirty="0" smtClean="0"/>
              <a:t>es8_combino</a:t>
            </a:r>
          </a:p>
          <a:p>
            <a:r>
              <a:rPr lang="it-IT" sz="2000" dirty="0" smtClean="0"/>
              <a:t>esempi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3865052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18</Words>
  <Application>Microsoft Office PowerPoint</Application>
  <PresentationFormat>Presentazione su schermo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</dc:creator>
  <cp:lastModifiedBy>Francesca</cp:lastModifiedBy>
  <cp:revision>6</cp:revision>
  <dcterms:created xsi:type="dcterms:W3CDTF">2015-03-10T09:54:11Z</dcterms:created>
  <dcterms:modified xsi:type="dcterms:W3CDTF">2016-06-14T15:27:25Z</dcterms:modified>
</cp:coreProperties>
</file>